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48.57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0.25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0.36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0.43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0.51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0.58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1.04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1.10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1.17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1.24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1.31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49.08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1.39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1.47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1.53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2.00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2.07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49.15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49.23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49.30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49.37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49.58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0.06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6-02-01 at 11.50.16ΓÇ»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